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510" r:id="rId2"/>
    <p:sldId id="511" r:id="rId3"/>
    <p:sldId id="512" r:id="rId4"/>
    <p:sldId id="513" r:id="rId5"/>
    <p:sldId id="514" r:id="rId6"/>
    <p:sldId id="515" r:id="rId7"/>
    <p:sldId id="532" r:id="rId8"/>
    <p:sldId id="533" r:id="rId9"/>
    <p:sldId id="534" r:id="rId10"/>
    <p:sldId id="516" r:id="rId11"/>
    <p:sldId id="517" r:id="rId12"/>
    <p:sldId id="518" r:id="rId13"/>
    <p:sldId id="519" r:id="rId14"/>
    <p:sldId id="520" r:id="rId15"/>
    <p:sldId id="521" r:id="rId16"/>
    <p:sldId id="526" r:id="rId17"/>
    <p:sldId id="522" r:id="rId18"/>
    <p:sldId id="527" r:id="rId19"/>
    <p:sldId id="528" r:id="rId20"/>
    <p:sldId id="531" r:id="rId21"/>
    <p:sldId id="523" r:id="rId22"/>
    <p:sldId id="524" r:id="rId23"/>
    <p:sldId id="525" r:id="rId24"/>
    <p:sldId id="529" r:id="rId25"/>
    <p:sldId id="53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CCFF"/>
    <a:srgbClr val="00FFCC"/>
    <a:srgbClr val="00FFFF"/>
    <a:srgbClr val="990033"/>
    <a:srgbClr val="FF99FF"/>
    <a:srgbClr val="00808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98" autoAdjust="0"/>
    <p:restoredTop sz="94660"/>
  </p:normalViewPr>
  <p:slideViewPr>
    <p:cSldViewPr>
      <p:cViewPr varScale="1">
        <p:scale>
          <a:sx n="120" d="100"/>
          <a:sy n="120" d="100"/>
        </p:scale>
        <p:origin x="96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148DA8-7D48-4FB5-A15A-382038A0D29E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8B8FFD-72DF-4CFF-ABD7-893437F3B4A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28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ая соединительная линия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ая соединительная линия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3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682D5-67AD-4670-95F3-DA14686AC753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2E733-2D27-4AB5-8B15-783918996CA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B0484-C0A7-4018-8F49-4DBEF5BE4C6A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F424-269B-4591-B9CE-D757A8885BC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1A075-621C-4B54-A72C-752247140212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9CE1D-5EA9-45FE-B4B4-DEF7A40F45A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F5E6E-3C6F-4743-B112-14D5C66F0087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28800-A903-452E-9551-914D6D32848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B4F6C-E520-4164-98C8-577F09D99D58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720B-9ADF-4AB8-83E2-5B2227B91BD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84831-7EF2-4B24-A054-FDB236E9E21F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2667-B1CA-40DC-A359-A274E82B866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9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4B6CF-226F-43AD-831A-0954EBAB6FF6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45B81-CA61-4B7E-99F0-4B77A49E947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1F79C-F6BB-42EB-84E1-56E3D0EA8203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0F71-25A5-44E5-93C3-262FABCB7EC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8CC9-84F6-4517-9FC1-D43C9630CBE1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36BCD-EF8C-4B1C-AB3A-1FD8E88B340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F4331-90C5-4BD0-BA26-E7956B5CE2BD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D15B0-DB17-41B7-802F-73A511D6710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F969E-5527-4798-9919-7B1DAADC9D2F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11D30-0B82-4960-A9B0-85DF511F750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54E82-85A4-4C80-8550-22F896EE370D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1F35A-9B59-4874-9E1A-BDEA52C3256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FCF3-6345-4FA4-A282-B97E3DDF8242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D899-712A-465E-A4D1-09EBBA5F4D2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3488CE04-1C25-48B8-909B-02CE4157DBC1}" type="datetimeFigureOut">
              <a:rPr lang="ru-RU"/>
              <a:pPr>
                <a:defRPr/>
              </a:pPr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fld id="{39B72B0F-DDFE-445C-AF58-F95FC6A6678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47" r:id="rId3"/>
    <p:sldLayoutId id="2147483744" r:id="rId4"/>
    <p:sldLayoutId id="2147483743" r:id="rId5"/>
    <p:sldLayoutId id="2147483742" r:id="rId6"/>
    <p:sldLayoutId id="2147483741" r:id="rId7"/>
    <p:sldLayoutId id="2147483748" r:id="rId8"/>
    <p:sldLayoutId id="2147483749" r:id="rId9"/>
    <p:sldLayoutId id="2147483740" r:id="rId10"/>
    <p:sldLayoutId id="2147483739" r:id="rId11"/>
    <p:sldLayoutId id="2147483738" r:id="rId12"/>
    <p:sldLayoutId id="2147483737" r:id="rId13"/>
  </p:sldLayoutIdLst>
  <p:transition spd="med">
    <p:wheel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bri" pitchFamily="34" charset="0"/>
        </a:defRPr>
      </a:lvl9pPr>
    </p:titleStyle>
    <p:bodyStyle>
      <a:lvl1pPr marL="271463" indent="-2714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14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13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863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13313" cy="55721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Book Fair</a:t>
            </a:r>
            <a:endParaRPr lang="ru-RU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2530" name="Picture 2" descr="D:\Фото\Работа\Summer camp 2018\IMAG1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Book Fair</a:t>
            </a:r>
            <a:endParaRPr lang="ru-RU" dirty="0"/>
          </a:p>
        </p:txBody>
      </p:sp>
      <p:pic>
        <p:nvPicPr>
          <p:cNvPr id="23554" name="Picture 2" descr="D:\Фото\Работа\Summer camp 2018\IMAG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Photoday</a:t>
            </a:r>
            <a:endParaRPr lang="ru-RU" dirty="0"/>
          </a:p>
        </p:txBody>
      </p:sp>
      <p:pic>
        <p:nvPicPr>
          <p:cNvPr id="24578" name="Picture 2" descr="D:\Фото\Работа\Summer camp 2018\IMAG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Photoday</a:t>
            </a:r>
            <a:endParaRPr lang="ru-RU" dirty="0"/>
          </a:p>
        </p:txBody>
      </p:sp>
      <p:pic>
        <p:nvPicPr>
          <p:cNvPr id="26626" name="Picture 2" descr="D:\Фото\Работа\Summer camp 2018\IMAG1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62691"/>
            <a:ext cx="3136764" cy="559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D:\Фото\Работа\Summer camp 2018\IMAG1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214446"/>
            <a:ext cx="3163811" cy="564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Photoday</a:t>
            </a:r>
            <a:endParaRPr lang="ru-RU" dirty="0"/>
          </a:p>
        </p:txBody>
      </p:sp>
      <p:pic>
        <p:nvPicPr>
          <p:cNvPr id="25602" name="Picture 2" descr="D:\Фото\Работа\Summer camp 2018\IMAG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499503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570941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9950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356627" cy="6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356627" cy="63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Comic Sans MS" pitchFamily="66" charset="0"/>
                <a:cs typeface="Browallia New" pitchFamily="34" charset="-34"/>
              </a:rPr>
              <a:t>День знайомства </a:t>
            </a:r>
            <a:endParaRPr lang="ru-RU" sz="5400" dirty="0"/>
          </a:p>
        </p:txBody>
      </p:sp>
      <p:pic>
        <p:nvPicPr>
          <p:cNvPr id="16386" name="Picture 2" descr="D:\Фото\Работа\Summer camp 2018\IMAG1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499503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356627" cy="628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35662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999537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3"/>
            <a:ext cx="842806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570941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Comic Sans MS" pitchFamily="66" charset="0"/>
                <a:cs typeface="Browallia New" pitchFamily="34" charset="-34"/>
              </a:rPr>
              <a:t>День знайомства </a:t>
            </a:r>
            <a:endParaRPr lang="ru-RU" sz="5400" dirty="0"/>
          </a:p>
        </p:txBody>
      </p:sp>
      <p:pic>
        <p:nvPicPr>
          <p:cNvPr id="17410" name="Picture 2" descr="D:\Фото\Работа\Summer camp 2018\IMAG1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  <a:cs typeface="Browallia New" pitchFamily="34" charset="-34"/>
              </a:rPr>
              <a:t>Summer Day in Space</a:t>
            </a:r>
            <a:endParaRPr lang="ru-RU" sz="5400" dirty="0"/>
          </a:p>
        </p:txBody>
      </p:sp>
      <p:pic>
        <p:nvPicPr>
          <p:cNvPr id="18434" name="Picture 2" descr="D:\Фото\Работа\Summer camp 2018\IMAG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Summertime Science</a:t>
            </a:r>
            <a:endParaRPr lang="ru-RU" sz="5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482" name="Picture 2" descr="D:\Фото\Работа\Summer camp 2018\IMAG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Comic Sans MS" pitchFamily="66" charset="0"/>
              </a:rPr>
              <a:t>Go Green</a:t>
            </a:r>
            <a:endParaRPr lang="ru-RU" sz="5400" dirty="0"/>
          </a:p>
        </p:txBody>
      </p:sp>
      <p:pic>
        <p:nvPicPr>
          <p:cNvPr id="21506" name="Picture 2" descr="D:\Фото\Работа\Summer camp 2018\IMAG1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818"/>
            <a:ext cx="9144000" cy="5126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570941" cy="6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806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7786742" cy="604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4639</TotalTime>
  <Words>19</Words>
  <Application>Microsoft Office PowerPoint</Application>
  <PresentationFormat>Екран (4:3)</PresentationFormat>
  <Paragraphs>10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3" baseType="lpstr">
      <vt:lpstr>Arial</vt:lpstr>
      <vt:lpstr>Browallia New</vt:lpstr>
      <vt:lpstr>Calibri</vt:lpstr>
      <vt:lpstr>Cambria</vt:lpstr>
      <vt:lpstr>Comic Sans MS</vt:lpstr>
      <vt:lpstr>Wingdings</vt:lpstr>
      <vt:lpstr>Wingdings 2</vt:lpstr>
      <vt:lpstr>1_Эркер</vt:lpstr>
      <vt:lpstr>Презентація PowerPoint</vt:lpstr>
      <vt:lpstr>День знайомства </vt:lpstr>
      <vt:lpstr>День знайомства </vt:lpstr>
      <vt:lpstr>Summer Day in Space</vt:lpstr>
      <vt:lpstr>Summertime Science</vt:lpstr>
      <vt:lpstr>Go Green</vt:lpstr>
      <vt:lpstr>Презентація PowerPoint</vt:lpstr>
      <vt:lpstr>Презентація PowerPoint</vt:lpstr>
      <vt:lpstr>Презентація PowerPoint</vt:lpstr>
      <vt:lpstr>Book Fair</vt:lpstr>
      <vt:lpstr>Book Fair</vt:lpstr>
      <vt:lpstr>Photoday</vt:lpstr>
      <vt:lpstr>Photoday</vt:lpstr>
      <vt:lpstr>Photoday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Wg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FoM</dc:creator>
  <cp:lastModifiedBy>2</cp:lastModifiedBy>
  <cp:revision>351</cp:revision>
  <dcterms:created xsi:type="dcterms:W3CDTF">2010-04-01T09:45:45Z</dcterms:created>
  <dcterms:modified xsi:type="dcterms:W3CDTF">2018-10-03T09:37:28Z</dcterms:modified>
</cp:coreProperties>
</file>